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Volný tvar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5E381-EFD4-4464-8A39-3FF7776EA6B4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7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88F75-59E6-4B9B-9991-4057D44D39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432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08BD0-D1E5-4EB2-8ED4-6E784E0B6F1D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1DBE-6E60-423A-8D0F-3D7872030E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82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81AF-6EFF-4648-ABBF-D142E4150139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661F7-15A4-41FD-83B9-6C68C99055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54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6AFDC-AF1E-47AA-B8A7-EA0CB6E03A86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627D8-541E-4B86-8A51-7671819E16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75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Volný tvar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7720E-10CF-4D6B-8CD2-0EF50763CD67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DC194-47D0-440D-ACEF-4959748B10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1532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692CB-622B-47C5-AF25-F7C204FE00B6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6C64C-91B9-4AFD-8147-BAE0412CF1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23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A93B-D312-4117-B95E-45D4CFF3EBB5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784E6-BFE0-42C8-A5BF-76A001B8D2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51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6F579-C613-4507-8B2C-0BF7342C3023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AC35D-97FD-4AA1-AC0F-EA7CC03220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62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9926C-E8F1-4A4F-9C60-7BA4CEE766EF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6D433-F4AF-47F9-AB53-561F1497EC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13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B7B51-AABD-41A3-813A-2C44AB6F7598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63891-3479-4030-A807-FE7EC85EDF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94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211B4-EF33-4446-A9E9-EA8B394948A7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500D9-6B25-46E1-B864-F1E08F0891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39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ADAB36-DCE6-43DF-B8FB-D20524DBE4C0}" type="datetimeFigureOut">
              <a:rPr lang="cs-CZ"/>
              <a:pPr>
                <a:defRPr/>
              </a:pPr>
              <a:t>31.1.2012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86EA66-C3CC-4345-8558-55679249BD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41" r:id="rId2"/>
    <p:sldLayoutId id="2147483750" r:id="rId3"/>
    <p:sldLayoutId id="2147483742" r:id="rId4"/>
    <p:sldLayoutId id="2147483743" r:id="rId5"/>
    <p:sldLayoutId id="2147483744" r:id="rId6"/>
    <p:sldLayoutId id="2147483745" r:id="rId7"/>
    <p:sldLayoutId id="2147483751" r:id="rId8"/>
    <p:sldLayoutId id="2147483746" r:id="rId9"/>
    <p:sldLayoutId id="2147483747" r:id="rId10"/>
    <p:sldLayoutId id="21474837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9064" y="3000372"/>
            <a:ext cx="6480048" cy="2638428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mtClean="0"/>
              <a:t>„Podpora sociálnej inklúzie v okrese </a:t>
            </a:r>
            <a:r>
              <a:rPr lang="sk-SK" err="1" smtClean="0"/>
              <a:t>brezno</a:t>
            </a:r>
            <a:r>
              <a:rPr lang="sk-SK" smtClean="0"/>
              <a:t>“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50" y="1571625"/>
            <a:ext cx="7138988" cy="669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k-SK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Partnerstvo sociálnej inklúzie okresu Brezno</a:t>
            </a:r>
            <a:endParaRPr lang="cs-CZ" sz="28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75"/>
            <a:ext cx="7467600" cy="492918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Cieľ aktivity: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Zvýšenie kvality a aktivizácia miestnych </a:t>
            </a:r>
            <a:r>
              <a:rPr lang="sk-SK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zdrojov pri riešení sociálnej inklúzie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Napĺňanie </a:t>
            </a:r>
            <a:r>
              <a:rPr lang="sk-SK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plánov </a:t>
            </a:r>
          </a:p>
          <a:p>
            <a:pPr>
              <a:buFont typeface="Wingdings 2" pitchFamily="18" charset="2"/>
              <a:buNone/>
              <a:defRPr/>
            </a:pPr>
            <a:endParaRPr lang="sk-SK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39" name="Obrázok 4" descr="100_704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3786188"/>
            <a:ext cx="3286125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75"/>
            <a:ext cx="8043863" cy="484028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Kroky aktivity:</a:t>
            </a:r>
          </a:p>
          <a:p>
            <a:pPr>
              <a:buFont typeface="Wingdings 2" pitchFamily="18" charset="2"/>
              <a:buNone/>
              <a:defRPr/>
            </a:pPr>
            <a:endParaRPr lang="sk-SK" sz="28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Mapovanie plnenia </a:t>
            </a:r>
            <a:r>
              <a:rPr lang="sk-SK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plánov a strategických dokumentov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sk-SK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facilitované</a:t>
            </a: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stretnutia v komunitách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výber konkrétnej aktivity z platného strategického dokumentu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zostavenie pracovnej skupiny pre realizáciu aktivity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výber garantujúcej organizácie pre realizáciu aktivity</a:t>
            </a:r>
          </a:p>
          <a:p>
            <a:pPr>
              <a:buFont typeface="Wingdings" pitchFamily="2" charset="2"/>
              <a:buChar char="v"/>
              <a:defRPr/>
            </a:pPr>
            <a:endParaRPr lang="sk-SK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313"/>
            <a:ext cx="7467600" cy="4768850"/>
          </a:xfrm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Príprava kapacít na realizáciu aktivít v komunitách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praktické semináre pre realizátorov aktivít (cieľové skupiny + </a:t>
            </a: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garantujúce organizácie)</a:t>
            </a:r>
          </a:p>
          <a:p>
            <a:pPr>
              <a:buFont typeface="Wingdings 2" pitchFamily="18" charset="2"/>
              <a:buNone/>
              <a:defRPr/>
            </a:pPr>
            <a:endParaRPr lang="sk-SK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k-SK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2" pitchFamily="18" charset="2"/>
              <a:buNone/>
              <a:defRPr/>
            </a:pPr>
            <a:endParaRPr lang="sk-SK" dirty="0"/>
          </a:p>
        </p:txBody>
      </p:sp>
      <p:pic>
        <p:nvPicPr>
          <p:cNvPr id="16387" name="Obrázok 6" descr="Obrázok 35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3429000"/>
            <a:ext cx="3402012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43000"/>
            <a:ext cx="8115300" cy="4983163"/>
          </a:xfrm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Realizácia aktivít v komunitách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rozpracovanie vybranej aktivity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spracovanie a predloženie listu aktivity PSI okresu BR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splnenie zmluvných podmienok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realizácia podporenej aktivity s pomocou mentora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administratívne a technické zabezpečenie aktivít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ukončenie a vyúčtovanie </a:t>
            </a:r>
            <a:endParaRPr lang="sk-SK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1" name="Obrázok 4" descr="Obrázok 12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4071938"/>
            <a:ext cx="297338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Zástupný symbol obsahu 3" descr="P110024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2938" y="1357313"/>
            <a:ext cx="3214687" cy="2411412"/>
          </a:xfrm>
        </p:spPr>
      </p:pic>
      <p:pic>
        <p:nvPicPr>
          <p:cNvPr id="18435" name="Obrázok 4" descr="P101043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3929063"/>
            <a:ext cx="3071813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Obrázok 5" descr="P101044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357313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Obrázok 7" descr="100_7007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929063"/>
            <a:ext cx="1768475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Obrázok 9" descr="kurzy 042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143375"/>
            <a:ext cx="2547938" cy="191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14438"/>
            <a:ext cx="7467600" cy="5000625"/>
          </a:xfrm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Odovzdávanie a prezentácia skúseností z </a:t>
            </a:r>
            <a:r>
              <a:rPr lang="sk-SK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aktivít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realizácia spoločného jednodňového </a:t>
            </a:r>
            <a:r>
              <a:rPr lang="sk-SK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workshopu</a:t>
            </a: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spracovanie a tlač informačnej a prezentačnej  brožúry o realizovaných aktivitách </a:t>
            </a:r>
          </a:p>
          <a:p>
            <a:pPr>
              <a:buFont typeface="Wingdings 2" pitchFamily="18" charset="2"/>
              <a:buNone/>
              <a:defRPr/>
            </a:pPr>
            <a:endParaRPr lang="sk-SK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459" name="Obrázok 4" descr="Obrázok 15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3643313"/>
            <a:ext cx="3429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75"/>
            <a:ext cx="8401050" cy="4840288"/>
          </a:xfrm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Výstupy aktivity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zmapovaný stav plnenia </a:t>
            </a:r>
            <a:r>
              <a:rPr lang="sk-SK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komuniných</a:t>
            </a: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plánov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zapojenie 15 – 20 komunít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vytvorenie partnerských skupín v 15 – 20 komunitách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zrealizovaných 40 </a:t>
            </a:r>
            <a:r>
              <a:rPr lang="sk-SK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facilitovaných</a:t>
            </a: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stretnutí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zrealizované 3 pracovné semináre pre 35 – 40 účastníkov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zrealizovaných 20 aktivít v komunitách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zapojených 20 </a:t>
            </a:r>
            <a:r>
              <a:rPr lang="sk-SK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lídrov a mentorov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zrealizovaný 1 jednodňový </a:t>
            </a:r>
            <a:r>
              <a:rPr lang="sk-SK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</a:t>
            </a: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 cca 60 účastníkov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spracovaný a vytlačený 1 prezentačný materiál o aktivitách (</a:t>
            </a:r>
            <a:r>
              <a:rPr lang="sk-SK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800 ks) </a:t>
            </a:r>
            <a:endParaRPr lang="sk-SK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14438"/>
            <a:ext cx="7467600" cy="4911725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endParaRPr lang="sk-SK" dirty="0" smtClean="0"/>
          </a:p>
          <a:p>
            <a:pPr algn="ctr">
              <a:buFont typeface="Wingdings 2" pitchFamily="18" charset="2"/>
              <a:buNone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 pre aktivity 1, 3, 5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Monika Benková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</a:t>
            </a:r>
            <a:r>
              <a:rPr lang="sk-SK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0907 180 306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</a:t>
            </a:r>
            <a:r>
              <a:rPr lang="sk-SK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sk-SK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monikab@sanynet.sk</a:t>
            </a:r>
            <a:r>
              <a:rPr lang="sk-SK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Ďakujem za pozornosť ! </a:t>
            </a:r>
            <a:endParaRPr lang="sk-SK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457200" y="1357313"/>
            <a:ext cx="8186738" cy="476885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 1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Regionálny deň tvorivých činností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sk-SK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sk-SK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sk-SK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endParaRPr lang="sk-S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Courier New" pitchFamily="49" charset="0"/>
              <a:buChar char="o"/>
              <a:defRPr/>
            </a:pP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Courier New" pitchFamily="49" charset="0"/>
              <a:buChar char="o"/>
              <a:defRPr/>
            </a:pP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Courier New" pitchFamily="49" charset="0"/>
              <a:buChar char="o"/>
              <a:defRPr/>
            </a:pP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Doba realizácie: 05/2010 – 6/2011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sz="20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7" name="Zástupný symbol obsahu 5" descr="Lenka 2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571750"/>
            <a:ext cx="3714750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457200" y="1357313"/>
            <a:ext cx="8115300" cy="476885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Cieľ aktivity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Font typeface="Wingdings 2" pitchFamily="18" charset="2"/>
              <a:buNone/>
              <a:defRPr/>
            </a:pPr>
            <a:endParaRPr lang="sk-SK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Zviditeľnenie a prezentácia činnosti a aktivít vylúčených skupín obyvateľov v okrese Brezno </a:t>
            </a:r>
          </a:p>
          <a:p>
            <a:pPr>
              <a:buFont typeface="Wingdings" pitchFamily="2" charset="2"/>
              <a:buChar char="v"/>
              <a:defRPr/>
            </a:pPr>
            <a:endParaRPr lang="sk-SK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Zvýšenie miery poznania, akceptácie a tolerancie rôznych skupín sociálnych a ekonomicky vylúčených obyvateľov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 2" pitchFamily="18" charset="2"/>
              <a:buNone/>
              <a:defRPr/>
            </a:pPr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313"/>
            <a:ext cx="8043863" cy="476885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Kroky aktivity :</a:t>
            </a:r>
          </a:p>
          <a:p>
            <a:pPr>
              <a:buFont typeface="Wingdings 2" pitchFamily="18" charset="2"/>
              <a:buNone/>
              <a:defRPr/>
            </a:pPr>
            <a:endParaRPr lang="sk-SK" sz="18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Zmapovanie aktivít a produktov cieľových skupín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Príprava a organizačné zabezpečenie regionálneho </a:t>
            </a:r>
            <a:r>
              <a:rPr lang="sk-SK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workshopu</a:t>
            </a:r>
            <a:endParaRPr lang="sk-SK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Propagácia podujatia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Realizácia podujatia v Súkromnej pedagogicko-sociálnej akadémii EBG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Spracovanie výstupov </a:t>
            </a:r>
            <a:endParaRPr lang="sk-SK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75"/>
            <a:ext cx="8043863" cy="484028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Výstupy aktivity: </a:t>
            </a:r>
          </a:p>
          <a:p>
            <a:pPr>
              <a:buFont typeface="Wingdings 2" pitchFamily="18" charset="2"/>
              <a:buNone/>
              <a:defRPr/>
            </a:pPr>
            <a:endParaRPr lang="sk-SK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Databáza produktov a aktivít cieľových skupín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Informačné plagáty (100 ks)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Uskutočnené podujatie pre cca 50 aktívnych účastníkov z cieľových skupín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Vydané multimediálne CD (300 ks)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Vydaná tlačená publikácia (300 ks)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Putovná prezentácia </a:t>
            </a:r>
          </a:p>
          <a:p>
            <a:pPr>
              <a:buFont typeface="Wingdings 2" pitchFamily="18" charset="2"/>
              <a:buNone/>
              <a:defRPr/>
            </a:pPr>
            <a:endParaRPr lang="sk-SK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85875"/>
            <a:ext cx="7972425" cy="5000625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 3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Sprievodca sociálnych služieb v okrese Brezno 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</a:t>
            </a:r>
          </a:p>
          <a:p>
            <a:pPr algn="just"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</a:p>
          <a:p>
            <a:pPr algn="just">
              <a:buFont typeface="Wingdings 2" pitchFamily="18" charset="2"/>
              <a:buNone/>
              <a:defRPr/>
            </a:pPr>
            <a:endParaRPr lang="sk-SK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Doba realizácie: 10/2010 – 9/2011</a:t>
            </a:r>
          </a:p>
          <a:p>
            <a:pPr algn="just">
              <a:buFont typeface="Wingdings 2" pitchFamily="18" charset="2"/>
              <a:buNone/>
              <a:defRPr/>
            </a:pPr>
            <a:endParaRPr lang="sk-SK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3" name="Obrázok 4" descr="P121095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3000375"/>
            <a:ext cx="3524250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14438"/>
            <a:ext cx="8043863" cy="4911725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Cieľ aktivity: </a:t>
            </a:r>
          </a:p>
          <a:p>
            <a:pPr>
              <a:buFont typeface="Wingdings 2" pitchFamily="18" charset="2"/>
              <a:buNone/>
              <a:defRPr/>
            </a:pPr>
            <a:endParaRPr lang="sk-SK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Zvýšenie informovanosti a záujmu cieľových skupín o preventívne programy a služby</a:t>
            </a:r>
          </a:p>
          <a:p>
            <a:pPr>
              <a:buFont typeface="Wingdings" pitchFamily="2" charset="2"/>
              <a:buChar char="v"/>
              <a:defRPr/>
            </a:pPr>
            <a:endParaRPr lang="sk-SK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Kroky aktivity: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Zber informácií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Spracovanie informácií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Tlač a distribúcia sprievodcu</a:t>
            </a:r>
            <a:endParaRPr lang="sk-SK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4525963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sk-SK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Výstupy aktivity:</a:t>
            </a:r>
          </a:p>
          <a:p>
            <a:pPr>
              <a:buFont typeface="Wingdings 2" pitchFamily="18" charset="2"/>
              <a:buNone/>
              <a:defRPr/>
            </a:pPr>
            <a:endParaRPr lang="sk-SK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Databáza sociálnych služieb poskytovaných v okrese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Sprievodca sociálnych služieb v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- tlačenej podobe (1500 ks)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digitálnej podobe</a:t>
            </a:r>
            <a:r>
              <a:rPr lang="sk-SK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 1500 ks, webová   </a:t>
            </a:r>
          </a:p>
          <a:p>
            <a:pPr>
              <a:buFont typeface="Wingdings 2" pitchFamily="18" charset="2"/>
              <a:buNone/>
              <a:defRPr/>
            </a:pPr>
            <a:r>
              <a:rPr lang="sk-SK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stránka)</a:t>
            </a:r>
            <a:endParaRPr lang="sk-SK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14438"/>
            <a:ext cx="7900988" cy="4911725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sk-SK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 5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sk-SK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Mobilizácia </a:t>
            </a:r>
            <a:r>
              <a:rPr lang="sk-SK" sz="32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komunitných</a:t>
            </a:r>
            <a:r>
              <a:rPr lang="sk-SK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zdrojov</a:t>
            </a: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32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endParaRPr lang="sk-SK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sk-SK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Doba realizácie: 05/2010 – 10/2011</a:t>
            </a:r>
            <a:endParaRPr lang="sk-SK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5" name="Obrázok 4" descr="100_698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571750"/>
            <a:ext cx="3643312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Vlastní 5">
      <a:dk1>
        <a:srgbClr val="002676"/>
      </a:dk1>
      <a:lt1>
        <a:srgbClr val="002676"/>
      </a:lt1>
      <a:dk2>
        <a:srgbClr val="E0E0E0"/>
      </a:dk2>
      <a:lt2>
        <a:srgbClr val="FFFFCC"/>
      </a:lt2>
      <a:accent1>
        <a:srgbClr val="002D90"/>
      </a:accent1>
      <a:accent2>
        <a:srgbClr val="0192CD"/>
      </a:accent2>
      <a:accent3>
        <a:srgbClr val="9C007F"/>
      </a:accent3>
      <a:accent4>
        <a:srgbClr val="68007F"/>
      </a:accent4>
      <a:accent5>
        <a:srgbClr val="003376"/>
      </a:accent5>
      <a:accent6>
        <a:srgbClr val="002D69"/>
      </a:accent6>
      <a:hlink>
        <a:srgbClr val="17BBFD"/>
      </a:hlink>
      <a:folHlink>
        <a:srgbClr val="00B05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710</TotalTime>
  <Words>245</Words>
  <Application>Microsoft Office PowerPoint</Application>
  <PresentationFormat>Předvádění na obrazovce (4:3)</PresentationFormat>
  <Paragraphs>109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Franklin Gothic Book</vt:lpstr>
      <vt:lpstr>Wingdings 2</vt:lpstr>
      <vt:lpstr>Calibri</vt:lpstr>
      <vt:lpstr>Courier New</vt:lpstr>
      <vt:lpstr>Wingdings</vt:lpstr>
      <vt:lpstr>Technický</vt:lpstr>
      <vt:lpstr>„Podpora sociálnej inklúzie v okrese brezno“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sociálnej inklúzie v okrese brezno</dc:title>
  <dc:creator>PhDr. Igor Pašmík</dc:creator>
  <cp:lastModifiedBy>ZPRV</cp:lastModifiedBy>
  <cp:revision>21</cp:revision>
  <dcterms:created xsi:type="dcterms:W3CDTF">2010-03-21T06:38:12Z</dcterms:created>
  <dcterms:modified xsi:type="dcterms:W3CDTF">2012-01-31T10:19:46Z</dcterms:modified>
</cp:coreProperties>
</file>